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408" r:id="rId5"/>
    <p:sldId id="463" r:id="rId6"/>
    <p:sldId id="479" r:id="rId7"/>
    <p:sldId id="461" r:id="rId8"/>
    <p:sldId id="460" r:id="rId9"/>
    <p:sldId id="459" r:id="rId10"/>
    <p:sldId id="457" r:id="rId11"/>
    <p:sldId id="476" r:id="rId12"/>
    <p:sldId id="458" r:id="rId13"/>
    <p:sldId id="455" r:id="rId14"/>
    <p:sldId id="456" r:id="rId15"/>
    <p:sldId id="477" r:id="rId16"/>
    <p:sldId id="454" r:id="rId17"/>
    <p:sldId id="452" r:id="rId18"/>
    <p:sldId id="451" r:id="rId19"/>
    <p:sldId id="478" r:id="rId20"/>
    <p:sldId id="450" r:id="rId21"/>
    <p:sldId id="480" r:id="rId22"/>
    <p:sldId id="44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2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0c35275f6a46b2a537b0e007e02cc1fbfcef0832d295db3e77bef2ea2cf9e028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4E33"/>
    <a:srgbClr val="552F86"/>
    <a:srgbClr val="602561"/>
    <a:srgbClr val="795A7A"/>
    <a:srgbClr val="2EB99A"/>
    <a:srgbClr val="375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1D113-FA17-45B0-9D1D-196AABBFAEE4}" v="9" dt="2025-06-11T15:21:31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6" y="60"/>
      </p:cViewPr>
      <p:guideLst>
        <p:guide orient="horz" pos="2424"/>
        <p:guide pos="2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 Harvison" userId="55b69618-b974-4b76-8a75-89aa8528750f" providerId="ADAL" clId="{F9B1D113-FA17-45B0-9D1D-196AABBFAEE4}"/>
    <pc:docChg chg="custSel addSld delSld modSld sldOrd">
      <pc:chgData name="Neil Harvison" userId="55b69618-b974-4b76-8a75-89aa8528750f" providerId="ADAL" clId="{F9B1D113-FA17-45B0-9D1D-196AABBFAEE4}" dt="2025-06-11T15:21:31.655" v="149"/>
      <pc:docMkLst>
        <pc:docMk/>
      </pc:docMkLst>
      <pc:sldChg chg="addSp delSp modSp mod modTransition modAnim">
        <pc:chgData name="Neil Harvison" userId="55b69618-b974-4b76-8a75-89aa8528750f" providerId="ADAL" clId="{F9B1D113-FA17-45B0-9D1D-196AABBFAEE4}" dt="2025-06-11T15:21:31.655" v="149"/>
        <pc:sldMkLst>
          <pc:docMk/>
          <pc:sldMk cId="1290516049" sldId="408"/>
        </pc:sldMkLst>
        <pc:spChg chg="mod">
          <ac:chgData name="Neil Harvison" userId="55b69618-b974-4b76-8a75-89aa8528750f" providerId="ADAL" clId="{F9B1D113-FA17-45B0-9D1D-196AABBFAEE4}" dt="2025-06-11T12:47:51.326" v="80" actId="20577"/>
          <ac:spMkLst>
            <pc:docMk/>
            <pc:sldMk cId="1290516049" sldId="408"/>
            <ac:spMk id="4" creationId="{00000000-0000-0000-0000-000000000000}"/>
          </ac:spMkLst>
        </pc:spChg>
        <pc:picChg chg="add del mod">
          <ac:chgData name="Neil Harvison" userId="55b69618-b974-4b76-8a75-89aa8528750f" providerId="ADAL" clId="{F9B1D113-FA17-45B0-9D1D-196AABBFAEE4}" dt="2025-06-11T15:09:59.045" v="116"/>
          <ac:picMkLst>
            <pc:docMk/>
            <pc:sldMk cId="1290516049" sldId="408"/>
            <ac:picMk id="3" creationId="{DD874877-DCBC-E242-BE30-DD95CB186256}"/>
          </ac:picMkLst>
        </pc:picChg>
        <pc:picChg chg="add del mod">
          <ac:chgData name="Neil Harvison" userId="55b69618-b974-4b76-8a75-89aa8528750f" providerId="ADAL" clId="{F9B1D113-FA17-45B0-9D1D-196AABBFAEE4}" dt="2025-06-11T15:10:21.564" v="119"/>
          <ac:picMkLst>
            <pc:docMk/>
            <pc:sldMk cId="1290516049" sldId="408"/>
            <ac:picMk id="5" creationId="{859672CA-E1DF-B0BB-FED5-B07CF23B1788}"/>
          </ac:picMkLst>
        </pc:picChg>
        <pc:picChg chg="add del mod">
          <ac:chgData name="Neil Harvison" userId="55b69618-b974-4b76-8a75-89aa8528750f" providerId="ADAL" clId="{F9B1D113-FA17-45B0-9D1D-196AABBFAEE4}" dt="2025-06-11T15:14:32.771" v="148"/>
          <ac:picMkLst>
            <pc:docMk/>
            <pc:sldMk cId="1290516049" sldId="408"/>
            <ac:picMk id="8" creationId="{CC3969E0-5E98-1497-014F-F4938D581D74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1290516049" sldId="408"/>
            <ac:picMk id="11" creationId="{9B496F31-CD38-9AF8-57BB-286450542EB9}"/>
          </ac:picMkLst>
        </pc:picChg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2870109899" sldId="414"/>
        </pc:sldMkLst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2073375609" sldId="415"/>
        </pc:sldMkLst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4238517638" sldId="416"/>
        </pc:sldMkLst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3553880790" sldId="417"/>
        </pc:sldMkLst>
      </pc:sldChg>
      <pc:sldChg chg="modSp del mod">
        <pc:chgData name="Neil Harvison" userId="55b69618-b974-4b76-8a75-89aa8528750f" providerId="ADAL" clId="{F9B1D113-FA17-45B0-9D1D-196AABBFAEE4}" dt="2025-06-10T12:08:08.745" v="1" actId="2696"/>
        <pc:sldMkLst>
          <pc:docMk/>
          <pc:sldMk cId="3017430349" sldId="418"/>
        </pc:sldMkLst>
        <pc:spChg chg="mod">
          <ac:chgData name="Neil Harvison" userId="55b69618-b974-4b76-8a75-89aa8528750f" providerId="ADAL" clId="{F9B1D113-FA17-45B0-9D1D-196AABBFAEE4}" dt="2025-06-10T12:04:39.923" v="0" actId="20577"/>
          <ac:spMkLst>
            <pc:docMk/>
            <pc:sldMk cId="3017430349" sldId="418"/>
            <ac:spMk id="2" creationId="{00000000-0000-0000-0000-000000000000}"/>
          </ac:spMkLst>
        </pc:spChg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3829899426" sldId="420"/>
        </pc:sldMkLst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2984575638" sldId="422"/>
        </pc:sldMkLst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2755301703" sldId="423"/>
        </pc:sldMkLst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2782353497" sldId="425"/>
        </pc:sldMkLst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407872813" sldId="442"/>
        </pc:sldMkLst>
        <pc:spChg chg="mod">
          <ac:chgData name="Neil Harvison" userId="55b69618-b974-4b76-8a75-89aa8528750f" providerId="ADAL" clId="{F9B1D113-FA17-45B0-9D1D-196AABBFAEE4}" dt="2025-06-10T14:46:38.973" v="33" actId="20577"/>
          <ac:spMkLst>
            <pc:docMk/>
            <pc:sldMk cId="407872813" sldId="442"/>
            <ac:spMk id="2" creationId="{00000000-0000-0000-0000-000000000000}"/>
          </ac:spMkLst>
        </pc:spChg>
        <pc:picChg chg="add del mod">
          <ac:chgData name="Neil Harvison" userId="55b69618-b974-4b76-8a75-89aa8528750f" providerId="ADAL" clId="{F9B1D113-FA17-45B0-9D1D-196AABBFAEE4}" dt="2025-06-11T15:10:57.044" v="123" actId="21"/>
          <ac:picMkLst>
            <pc:docMk/>
            <pc:sldMk cId="407872813" sldId="442"/>
            <ac:picMk id="4" creationId="{3B15D426-F296-A835-A31C-8DEBC787EECC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407872813" sldId="442"/>
            <ac:picMk id="6" creationId="{DBF6F64C-A123-46C7-C52E-849E86489786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1447560919" sldId="450"/>
        </pc:sldMkLst>
        <pc:picChg chg="add del mod">
          <ac:chgData name="Neil Harvison" userId="55b69618-b974-4b76-8a75-89aa8528750f" providerId="ADAL" clId="{F9B1D113-FA17-45B0-9D1D-196AABBFAEE4}" dt="2025-06-11T15:11:07.176" v="124" actId="21"/>
          <ac:picMkLst>
            <pc:docMk/>
            <pc:sldMk cId="1447560919" sldId="450"/>
            <ac:picMk id="4" creationId="{99834DB5-1DD9-C732-9195-3E7389CF79DD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1447560919" sldId="450"/>
            <ac:picMk id="6" creationId="{76A6639A-7917-7BC6-728C-16CCAC11FC3F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1666276428" sldId="451"/>
        </pc:sldMkLst>
        <pc:picChg chg="add del mod">
          <ac:chgData name="Neil Harvison" userId="55b69618-b974-4b76-8a75-89aa8528750f" providerId="ADAL" clId="{F9B1D113-FA17-45B0-9D1D-196AABBFAEE4}" dt="2025-06-11T15:11:16.956" v="126" actId="21"/>
          <ac:picMkLst>
            <pc:docMk/>
            <pc:sldMk cId="1666276428" sldId="451"/>
            <ac:picMk id="4" creationId="{B5B9E8FA-C51A-94F5-AE6E-10339FB4F5A7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1666276428" sldId="451"/>
            <ac:picMk id="6" creationId="{634E25A6-3D5B-9CC1-339B-19220EA0B850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1432111835" sldId="452"/>
        </pc:sldMkLst>
        <pc:picChg chg="add del mod">
          <ac:chgData name="Neil Harvison" userId="55b69618-b974-4b76-8a75-89aa8528750f" providerId="ADAL" clId="{F9B1D113-FA17-45B0-9D1D-196AABBFAEE4}" dt="2025-06-11T15:11:23.844" v="127" actId="21"/>
          <ac:picMkLst>
            <pc:docMk/>
            <pc:sldMk cId="1432111835" sldId="452"/>
            <ac:picMk id="4" creationId="{F4C01D7D-7B97-1F53-58E6-482B56B1B6AC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1432111835" sldId="452"/>
            <ac:picMk id="6" creationId="{60995FBC-4909-A341-F9C6-141B602A890D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3746649266" sldId="454"/>
        </pc:sldMkLst>
        <pc:picChg chg="add del mod">
          <ac:chgData name="Neil Harvison" userId="55b69618-b974-4b76-8a75-89aa8528750f" providerId="ADAL" clId="{F9B1D113-FA17-45B0-9D1D-196AABBFAEE4}" dt="2025-06-11T15:11:28.520" v="128" actId="21"/>
          <ac:picMkLst>
            <pc:docMk/>
            <pc:sldMk cId="3746649266" sldId="454"/>
            <ac:picMk id="4" creationId="{491AD2DF-DC09-FE2F-AEE0-7682F9DE06B6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3746649266" sldId="454"/>
            <ac:picMk id="6" creationId="{1FA39679-A421-8133-40A0-902EC4B08BA8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1557160021" sldId="455"/>
        </pc:sldMkLst>
        <pc:picChg chg="add del mod">
          <ac:chgData name="Neil Harvison" userId="55b69618-b974-4b76-8a75-89aa8528750f" providerId="ADAL" clId="{F9B1D113-FA17-45B0-9D1D-196AABBFAEE4}" dt="2025-06-11T15:11:46.316" v="131" actId="21"/>
          <ac:picMkLst>
            <pc:docMk/>
            <pc:sldMk cId="1557160021" sldId="455"/>
            <ac:picMk id="4" creationId="{42041AE4-6764-3177-7A91-1EA233FA81A8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1557160021" sldId="455"/>
            <ac:picMk id="6" creationId="{65D60C21-9981-9A18-E5AB-E8DA5A651C6C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2311166745" sldId="456"/>
        </pc:sldMkLst>
        <pc:picChg chg="add del mod">
          <ac:chgData name="Neil Harvison" userId="55b69618-b974-4b76-8a75-89aa8528750f" providerId="ADAL" clId="{F9B1D113-FA17-45B0-9D1D-196AABBFAEE4}" dt="2025-06-11T15:11:39.900" v="130" actId="21"/>
          <ac:picMkLst>
            <pc:docMk/>
            <pc:sldMk cId="2311166745" sldId="456"/>
            <ac:picMk id="4" creationId="{2EF85C2D-6233-394D-D6BD-37BB7095C429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2311166745" sldId="456"/>
            <ac:picMk id="6" creationId="{216E6D95-601B-4B52-9A9A-40F48AD6C1E5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741545558" sldId="457"/>
        </pc:sldMkLst>
        <pc:picChg chg="add del mod">
          <ac:chgData name="Neil Harvison" userId="55b69618-b974-4b76-8a75-89aa8528750f" providerId="ADAL" clId="{F9B1D113-FA17-45B0-9D1D-196AABBFAEE4}" dt="2025-06-11T15:10:38.664" v="121" actId="21"/>
          <ac:picMkLst>
            <pc:docMk/>
            <pc:sldMk cId="741545558" sldId="457"/>
            <ac:picMk id="4" creationId="{456F7E65-77C4-A50A-8BF8-81C04E23DFFF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741545558" sldId="457"/>
            <ac:picMk id="6" creationId="{DD5C7D2A-3483-CA97-0A63-3F1CFC405F77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1451079496" sldId="458"/>
        </pc:sldMkLst>
        <pc:picChg chg="add del mod">
          <ac:chgData name="Neil Harvison" userId="55b69618-b974-4b76-8a75-89aa8528750f" providerId="ADAL" clId="{F9B1D113-FA17-45B0-9D1D-196AABBFAEE4}" dt="2025-06-11T15:11:51.075" v="132" actId="21"/>
          <ac:picMkLst>
            <pc:docMk/>
            <pc:sldMk cId="1451079496" sldId="458"/>
            <ac:picMk id="4" creationId="{E9324A8D-3196-E87F-FFB7-AAA2F3338604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1451079496" sldId="458"/>
            <ac:picMk id="6" creationId="{786A7651-9970-E714-6218-5EB36708BB6B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3249838502" sldId="459"/>
        </pc:sldMkLst>
        <pc:picChg chg="add del mod">
          <ac:chgData name="Neil Harvison" userId="55b69618-b974-4b76-8a75-89aa8528750f" providerId="ADAL" clId="{F9B1D113-FA17-45B0-9D1D-196AABBFAEE4}" dt="2025-06-11T15:10:33.050" v="120" actId="21"/>
          <ac:picMkLst>
            <pc:docMk/>
            <pc:sldMk cId="3249838502" sldId="459"/>
            <ac:picMk id="4" creationId="{4AB9DC67-56E5-12A2-2132-2433ADDCBAE8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3249838502" sldId="459"/>
            <ac:picMk id="6" creationId="{686EE831-287B-4D89-B853-72E989022794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2455674186" sldId="460"/>
        </pc:sldMkLst>
        <pc:picChg chg="add del mod">
          <ac:chgData name="Neil Harvison" userId="55b69618-b974-4b76-8a75-89aa8528750f" providerId="ADAL" clId="{F9B1D113-FA17-45B0-9D1D-196AABBFAEE4}" dt="2025-06-11T15:10:18.035" v="118" actId="21"/>
          <ac:picMkLst>
            <pc:docMk/>
            <pc:sldMk cId="2455674186" sldId="460"/>
            <ac:picMk id="4" creationId="{684734E4-14A8-0CE2-7438-37E1A1C3692A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2455674186" sldId="460"/>
            <ac:picMk id="6" creationId="{9319E3DC-1546-AF56-02C2-D9F8B52862EC}"/>
          </ac:picMkLst>
        </pc:picChg>
      </pc:sldChg>
      <pc:sldChg chg="addSp delSp modSp mod modTransition modAnim">
        <pc:chgData name="Neil Harvison" userId="55b69618-b974-4b76-8a75-89aa8528750f" providerId="ADAL" clId="{F9B1D113-FA17-45B0-9D1D-196AABBFAEE4}" dt="2025-06-11T15:21:31.655" v="149"/>
        <pc:sldMkLst>
          <pc:docMk/>
          <pc:sldMk cId="1624291229" sldId="461"/>
        </pc:sldMkLst>
        <pc:picChg chg="add del mod">
          <ac:chgData name="Neil Harvison" userId="55b69618-b974-4b76-8a75-89aa8528750f" providerId="ADAL" clId="{F9B1D113-FA17-45B0-9D1D-196AABBFAEE4}" dt="2025-06-11T15:10:05.939" v="117" actId="21"/>
          <ac:picMkLst>
            <pc:docMk/>
            <pc:sldMk cId="1624291229" sldId="461"/>
            <ac:picMk id="4" creationId="{F747A789-CBAD-BEF5-723F-40FECABDD268}"/>
          </ac:picMkLst>
        </pc:picChg>
        <pc:picChg chg="add del mod">
          <ac:chgData name="Neil Harvison" userId="55b69618-b974-4b76-8a75-89aa8528750f" providerId="ADAL" clId="{F9B1D113-FA17-45B0-9D1D-196AABBFAEE4}" dt="2025-06-11T15:14:32.771" v="148"/>
          <ac:picMkLst>
            <pc:docMk/>
            <pc:sldMk cId="1624291229" sldId="461"/>
            <ac:picMk id="6" creationId="{EE28993F-2C7D-15DF-5ECC-30C74D28463B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1624291229" sldId="461"/>
            <ac:picMk id="10" creationId="{EC63AD3E-E9F0-6656-4A0A-B0B495779EAF}"/>
          </ac:picMkLst>
        </pc:picChg>
      </pc:sldChg>
      <pc:sldChg chg="addSp delSp modSp mod modTransition modAnim">
        <pc:chgData name="Neil Harvison" userId="55b69618-b974-4b76-8a75-89aa8528750f" providerId="ADAL" clId="{F9B1D113-FA17-45B0-9D1D-196AABBFAEE4}" dt="2025-06-11T15:21:31.655" v="149"/>
        <pc:sldMkLst>
          <pc:docMk/>
          <pc:sldMk cId="3844781271" sldId="463"/>
        </pc:sldMkLst>
        <pc:spChg chg="mod">
          <ac:chgData name="Neil Harvison" userId="55b69618-b974-4b76-8a75-89aa8528750f" providerId="ADAL" clId="{F9B1D113-FA17-45B0-9D1D-196AABBFAEE4}" dt="2025-06-11T15:12:27.280" v="146" actId="1076"/>
          <ac:spMkLst>
            <pc:docMk/>
            <pc:sldMk cId="3844781271" sldId="463"/>
            <ac:spMk id="4" creationId="{00000000-0000-0000-0000-000000000000}"/>
          </ac:spMkLst>
        </pc:spChg>
        <pc:picChg chg="add del mod">
          <ac:chgData name="Neil Harvison" userId="55b69618-b974-4b76-8a75-89aa8528750f" providerId="ADAL" clId="{F9B1D113-FA17-45B0-9D1D-196AABBFAEE4}" dt="2025-06-11T15:09:59.045" v="116"/>
          <ac:picMkLst>
            <pc:docMk/>
            <pc:sldMk cId="3844781271" sldId="463"/>
            <ac:picMk id="2" creationId="{0DFCC324-5C71-D0D8-2CF2-6F09C46E3CDC}"/>
          </ac:picMkLst>
        </pc:picChg>
        <pc:picChg chg="add del mod">
          <ac:chgData name="Neil Harvison" userId="55b69618-b974-4b76-8a75-89aa8528750f" providerId="ADAL" clId="{F9B1D113-FA17-45B0-9D1D-196AABBFAEE4}" dt="2025-06-11T15:10:21.564" v="119"/>
          <ac:picMkLst>
            <pc:docMk/>
            <pc:sldMk cId="3844781271" sldId="463"/>
            <ac:picMk id="3" creationId="{0E80E82B-56D0-DAED-C732-341B69CB27B6}"/>
          </ac:picMkLst>
        </pc:picChg>
        <pc:picChg chg="add del mod">
          <ac:chgData name="Neil Harvison" userId="55b69618-b974-4b76-8a75-89aa8528750f" providerId="ADAL" clId="{F9B1D113-FA17-45B0-9D1D-196AABBFAEE4}" dt="2025-06-11T15:14:32.771" v="148"/>
          <ac:picMkLst>
            <pc:docMk/>
            <pc:sldMk cId="3844781271" sldId="463"/>
            <ac:picMk id="6" creationId="{CC105083-F49B-0836-0FFE-D9CF8F638BCC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3844781271" sldId="463"/>
            <ac:picMk id="8" creationId="{48DFEEB4-1BCD-EE42-0DBF-751D35C151ED}"/>
          </ac:picMkLst>
        </pc:picChg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1287984404" sldId="473"/>
        </pc:sldMkLst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4288632930" sldId="474"/>
        </pc:sldMkLst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4053759375" sldId="476"/>
        </pc:sldMkLst>
        <pc:picChg chg="add del mod">
          <ac:chgData name="Neil Harvison" userId="55b69618-b974-4b76-8a75-89aa8528750f" providerId="ADAL" clId="{F9B1D113-FA17-45B0-9D1D-196AABBFAEE4}" dt="2025-06-11T15:10:45.297" v="122" actId="21"/>
          <ac:picMkLst>
            <pc:docMk/>
            <pc:sldMk cId="4053759375" sldId="476"/>
            <ac:picMk id="4" creationId="{5795AD43-2439-0316-49CC-117868D8B3D9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4053759375" sldId="476"/>
            <ac:picMk id="6" creationId="{AABB2699-8561-78C5-D3DA-5CF9BEF33D86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3321947173" sldId="477"/>
        </pc:sldMkLst>
        <pc:picChg chg="add del mod">
          <ac:chgData name="Neil Harvison" userId="55b69618-b974-4b76-8a75-89aa8528750f" providerId="ADAL" clId="{F9B1D113-FA17-45B0-9D1D-196AABBFAEE4}" dt="2025-06-11T15:11:35.012" v="129" actId="21"/>
          <ac:picMkLst>
            <pc:docMk/>
            <pc:sldMk cId="3321947173" sldId="477"/>
            <ac:picMk id="4" creationId="{744DB346-D953-3AA0-1E81-7A01B4B8C7F9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3321947173" sldId="477"/>
            <ac:picMk id="6" creationId="{F245E816-A94F-4987-E761-E598D8D5A86C}"/>
          </ac:picMkLst>
        </pc:picChg>
      </pc:sldChg>
      <pc:sldChg chg="addSp delSp modSp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3043623161" sldId="478"/>
        </pc:sldMkLst>
        <pc:picChg chg="add del mod">
          <ac:chgData name="Neil Harvison" userId="55b69618-b974-4b76-8a75-89aa8528750f" providerId="ADAL" clId="{F9B1D113-FA17-45B0-9D1D-196AABBFAEE4}" dt="2025-06-11T15:11:12.024" v="125" actId="21"/>
          <ac:picMkLst>
            <pc:docMk/>
            <pc:sldMk cId="3043623161" sldId="478"/>
            <ac:picMk id="4" creationId="{05AE28C8-71EA-B2E0-059A-802A8B43DA3A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3043623161" sldId="478"/>
            <ac:picMk id="6" creationId="{E4432CB5-B048-049D-0933-42A93CE9040F}"/>
          </ac:picMkLst>
        </pc:picChg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1952808323" sldId="479"/>
        </pc:sldMkLst>
      </pc:sldChg>
      <pc:sldChg chg="addSp delSp modSp new mod ord modTransition modAnim">
        <pc:chgData name="Neil Harvison" userId="55b69618-b974-4b76-8a75-89aa8528750f" providerId="ADAL" clId="{F9B1D113-FA17-45B0-9D1D-196AABBFAEE4}" dt="2025-06-11T15:21:31.655" v="149"/>
        <pc:sldMkLst>
          <pc:docMk/>
          <pc:sldMk cId="2189798475" sldId="479"/>
        </pc:sldMkLst>
        <pc:spChg chg="mod">
          <ac:chgData name="Neil Harvison" userId="55b69618-b974-4b76-8a75-89aa8528750f" providerId="ADAL" clId="{F9B1D113-FA17-45B0-9D1D-196AABBFAEE4}" dt="2025-06-10T12:22:37.017" v="19" actId="2710"/>
          <ac:spMkLst>
            <pc:docMk/>
            <pc:sldMk cId="2189798475" sldId="479"/>
            <ac:spMk id="2" creationId="{8BF5AC41-0014-EA41-B077-9ECAD7DC111D}"/>
          </ac:spMkLst>
        </pc:spChg>
        <pc:spChg chg="mod">
          <ac:chgData name="Neil Harvison" userId="55b69618-b974-4b76-8a75-89aa8528750f" providerId="ADAL" clId="{F9B1D113-FA17-45B0-9D1D-196AABBFAEE4}" dt="2025-06-10T12:22:48.035" v="30" actId="20577"/>
          <ac:spMkLst>
            <pc:docMk/>
            <pc:sldMk cId="2189798475" sldId="479"/>
            <ac:spMk id="3" creationId="{D1059CCB-B35D-50D7-242A-AEB5A7C2F2FF}"/>
          </ac:spMkLst>
        </pc:spChg>
        <pc:picChg chg="add del mod">
          <ac:chgData name="Neil Harvison" userId="55b69618-b974-4b76-8a75-89aa8528750f" providerId="ADAL" clId="{F9B1D113-FA17-45B0-9D1D-196AABBFAEE4}" dt="2025-06-11T15:14:32.771" v="148"/>
          <ac:picMkLst>
            <pc:docMk/>
            <pc:sldMk cId="2189798475" sldId="479"/>
            <ac:picMk id="5" creationId="{B25077F6-FA9E-B1AD-C9D7-F47D03F8E204}"/>
          </ac:picMkLst>
        </pc:pic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2189798475" sldId="479"/>
            <ac:picMk id="7" creationId="{87FE6B99-D147-02B4-ADEE-D74071E41274}"/>
          </ac:picMkLst>
        </pc:picChg>
      </pc:sldChg>
      <pc:sldChg chg="addSp delSp modSp new mod modTransition">
        <pc:chgData name="Neil Harvison" userId="55b69618-b974-4b76-8a75-89aa8528750f" providerId="ADAL" clId="{F9B1D113-FA17-45B0-9D1D-196AABBFAEE4}" dt="2025-06-11T15:21:31.655" v="149"/>
        <pc:sldMkLst>
          <pc:docMk/>
          <pc:sldMk cId="534619557" sldId="480"/>
        </pc:sldMkLst>
        <pc:spChg chg="del">
          <ac:chgData name="Neil Harvison" userId="55b69618-b974-4b76-8a75-89aa8528750f" providerId="ADAL" clId="{F9B1D113-FA17-45B0-9D1D-196AABBFAEE4}" dt="2025-06-11T12:50:04.075" v="95" actId="21"/>
          <ac:spMkLst>
            <pc:docMk/>
            <pc:sldMk cId="534619557" sldId="480"/>
            <ac:spMk id="2" creationId="{C6A4D4CE-1C01-B303-662F-8B292DB96F0D}"/>
          </ac:spMkLst>
        </pc:spChg>
        <pc:spChg chg="mod">
          <ac:chgData name="Neil Harvison" userId="55b69618-b974-4b76-8a75-89aa8528750f" providerId="ADAL" clId="{F9B1D113-FA17-45B0-9D1D-196AABBFAEE4}" dt="2025-06-11T12:49:31.987" v="93" actId="20577"/>
          <ac:spMkLst>
            <pc:docMk/>
            <pc:sldMk cId="534619557" sldId="480"/>
            <ac:spMk id="3" creationId="{1ED737A1-2769-DC5F-8325-C698975CE754}"/>
          </ac:spMkLst>
        </pc:spChg>
        <pc:spChg chg="add mod">
          <ac:chgData name="Neil Harvison" userId="55b69618-b974-4b76-8a75-89aa8528750f" providerId="ADAL" clId="{F9B1D113-FA17-45B0-9D1D-196AABBFAEE4}" dt="2025-06-11T12:50:12.684" v="97" actId="1076"/>
          <ac:spMkLst>
            <pc:docMk/>
            <pc:sldMk cId="534619557" sldId="480"/>
            <ac:spMk id="4" creationId="{35B8DF25-202C-C41D-2E1C-4B97153892EC}"/>
          </ac:spMkLst>
        </pc:spChg>
        <pc:spChg chg="add mod">
          <ac:chgData name="Neil Harvison" userId="55b69618-b974-4b76-8a75-89aa8528750f" providerId="ADAL" clId="{F9B1D113-FA17-45B0-9D1D-196AABBFAEE4}" dt="2025-06-11T12:50:07.526" v="96" actId="1076"/>
          <ac:spMkLst>
            <pc:docMk/>
            <pc:sldMk cId="534619557" sldId="480"/>
            <ac:spMk id="5" creationId="{22C4A9C1-66C1-727E-12D0-F1737A6402F3}"/>
          </ac:spMkLst>
        </pc:spChg>
        <pc:picChg chg="add mod">
          <ac:chgData name="Neil Harvison" userId="55b69618-b974-4b76-8a75-89aa8528750f" providerId="ADAL" clId="{F9B1D113-FA17-45B0-9D1D-196AABBFAEE4}" dt="2025-06-11T15:21:31.655" v="149"/>
          <ac:picMkLst>
            <pc:docMk/>
            <pc:sldMk cId="534619557" sldId="480"/>
            <ac:picMk id="7" creationId="{7B6F3382-B9A0-7274-2E2F-95647EF9B7B5}"/>
          </ac:picMkLst>
        </pc:picChg>
      </pc:sldChg>
      <pc:sldChg chg="del">
        <pc:chgData name="Neil Harvison" userId="55b69618-b974-4b76-8a75-89aa8528750f" providerId="ADAL" clId="{F9B1D113-FA17-45B0-9D1D-196AABBFAEE4}" dt="2025-06-10T12:08:08.745" v="1" actId="2696"/>
        <pc:sldMkLst>
          <pc:docMk/>
          <pc:sldMk cId="2615298334" sldId="4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92550-98A6-FE45-8EFE-85991553E05F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E7034-F2B6-A549-AC6F-66FCA41E8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8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353810"/>
            <a:ext cx="8229600" cy="1166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6092D1-DB2A-8A43-8534-F0CE07FBDAF8}"/>
              </a:ext>
            </a:extLst>
          </p:cNvPr>
          <p:cNvSpPr txBox="1">
            <a:spLocks/>
          </p:cNvSpPr>
          <p:nvPr userDrawn="1"/>
        </p:nvSpPr>
        <p:spPr>
          <a:xfrm>
            <a:off x="457200" y="0"/>
            <a:ext cx="8229600" cy="113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040" rtl="0" eaLnBrk="1" latinLnBrk="0" hangingPunct="1">
              <a:lnSpc>
                <a:spcPts val="6128"/>
              </a:lnSpc>
              <a:spcBef>
                <a:spcPct val="0"/>
              </a:spcBef>
              <a:buNone/>
              <a:defRPr sz="4800" kern="1200" spc="-133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0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433"/>
            <a:ext cx="8229600" cy="48188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0021" indent="-342900"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33A4CC-2B90-AA4F-87BB-2137EE7E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7425"/>
          </a:xfrm>
        </p:spPr>
        <p:txBody>
          <a:bodyPr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151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2496"/>
            <a:ext cx="4038600" cy="452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40" indent="0">
              <a:buNone/>
              <a:defRPr sz="3197"/>
            </a:lvl2pPr>
            <a:lvl3pPr marL="1218080" indent="0">
              <a:buNone/>
              <a:defRPr sz="2663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2496"/>
            <a:ext cx="4038600" cy="45259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197"/>
            </a:lvl2pPr>
            <a:lvl3pPr>
              <a:defRPr sz="2663"/>
            </a:lvl3pPr>
            <a:lvl4pPr>
              <a:defRPr sz="2398"/>
            </a:lvl4pPr>
            <a:lvl5pPr>
              <a:defRPr sz="2398"/>
            </a:lvl5pPr>
            <a:lvl6pPr>
              <a:defRPr sz="2398"/>
            </a:lvl6pPr>
            <a:lvl7pPr>
              <a:defRPr sz="2398"/>
            </a:lvl7pPr>
            <a:lvl8pPr>
              <a:defRPr sz="2398"/>
            </a:lvl8pPr>
            <a:lvl9pPr>
              <a:defRPr sz="23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96D6CE-4559-AD45-ADF1-BC7F630A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7425"/>
          </a:xfrm>
        </p:spPr>
        <p:txBody>
          <a:bodyPr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710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9616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40" indent="0">
              <a:buNone/>
              <a:defRPr sz="2663" b="1"/>
            </a:lvl2pPr>
            <a:lvl3pPr marL="1218082" indent="0">
              <a:buNone/>
              <a:defRPr sz="2398" b="1"/>
            </a:lvl3pPr>
            <a:lvl4pPr marL="1827122" indent="0">
              <a:buNone/>
              <a:defRPr sz="2131" b="1"/>
            </a:lvl4pPr>
            <a:lvl5pPr marL="2436162" indent="0">
              <a:buNone/>
              <a:defRPr sz="2131" b="1"/>
            </a:lvl5pPr>
            <a:lvl6pPr marL="3045203" indent="0">
              <a:buNone/>
              <a:defRPr sz="2131" b="1"/>
            </a:lvl6pPr>
            <a:lvl7pPr marL="3654243" indent="0">
              <a:buNone/>
              <a:defRPr sz="2131" b="1"/>
            </a:lvl7pPr>
            <a:lvl8pPr marL="4263285" indent="0">
              <a:buNone/>
              <a:defRPr sz="2131" b="1"/>
            </a:lvl8pPr>
            <a:lvl9pPr marL="4872325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709616"/>
            <a:ext cx="4041775" cy="63976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040" indent="0">
              <a:buNone/>
              <a:defRPr sz="2663" b="1"/>
            </a:lvl2pPr>
            <a:lvl3pPr marL="1218082" indent="0">
              <a:buNone/>
              <a:defRPr sz="2398" b="1"/>
            </a:lvl3pPr>
            <a:lvl4pPr marL="1827122" indent="0">
              <a:buNone/>
              <a:defRPr sz="2131" b="1"/>
            </a:lvl4pPr>
            <a:lvl5pPr marL="2436162" indent="0">
              <a:buNone/>
              <a:defRPr sz="2131" b="1"/>
            </a:lvl5pPr>
            <a:lvl6pPr marL="3045203" indent="0">
              <a:buNone/>
              <a:defRPr sz="2131" b="1"/>
            </a:lvl6pPr>
            <a:lvl7pPr marL="3654243" indent="0">
              <a:buNone/>
              <a:defRPr sz="2131" b="1"/>
            </a:lvl7pPr>
            <a:lvl8pPr marL="4263285" indent="0">
              <a:buNone/>
              <a:defRPr sz="2131" b="1"/>
            </a:lvl8pPr>
            <a:lvl9pPr marL="4872325" indent="0">
              <a:buNone/>
              <a:defRPr sz="213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BCBB1E-3A3E-3544-94E4-52564312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7425"/>
          </a:xfrm>
        </p:spPr>
        <p:txBody>
          <a:bodyPr>
            <a:normAutofit/>
          </a:bodyPr>
          <a:lstStyle>
            <a:lvl1pPr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2E62135-6C03-C64A-B79D-9D440E971F1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2366271"/>
            <a:ext cx="4040188" cy="39438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0021" indent="-342900"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A272286-72FE-184D-876C-E55213EF0B4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45031" y="2366271"/>
            <a:ext cx="4040188" cy="39438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70021" indent="-342900"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1802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F8EC7E-4B68-AE49-AB13-9262C4FC32A6}"/>
              </a:ext>
            </a:extLst>
          </p:cNvPr>
          <p:cNvSpPr txBox="1">
            <a:spLocks/>
          </p:cNvSpPr>
          <p:nvPr userDrawn="1"/>
        </p:nvSpPr>
        <p:spPr>
          <a:xfrm>
            <a:off x="457200" y="0"/>
            <a:ext cx="8229600" cy="113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040" rtl="0" eaLnBrk="1" latinLnBrk="0" hangingPunct="1">
              <a:lnSpc>
                <a:spcPts val="6128"/>
              </a:lnSpc>
              <a:spcBef>
                <a:spcPct val="0"/>
              </a:spcBef>
              <a:buNone/>
              <a:defRPr sz="4800" kern="1200" spc="-133" baseline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6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13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Headline 40 pt. Helvetica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"/>
            <a:ext cx="9144000" cy="1137425"/>
          </a:xfrm>
          <a:prstGeom prst="rect">
            <a:avLst/>
          </a:prstGeom>
          <a:solidFill>
            <a:srgbClr val="ED4E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4BB657-3C37-8A4B-9B38-13BE35259E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3013" y="6332114"/>
            <a:ext cx="1165067" cy="43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4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txStyles>
    <p:titleStyle>
      <a:lvl1pPr algn="l" defTabSz="609040" rtl="0" eaLnBrk="1" latinLnBrk="0" hangingPunct="1">
        <a:lnSpc>
          <a:spcPts val="6128"/>
        </a:lnSpc>
        <a:spcBef>
          <a:spcPct val="0"/>
        </a:spcBef>
        <a:buNone/>
        <a:defRPr sz="5328" kern="1200" spc="-133" baseline="0">
          <a:solidFill>
            <a:srgbClr val="FFFFFF"/>
          </a:solidFill>
          <a:latin typeface="Helvetica"/>
          <a:ea typeface="+mj-ea"/>
          <a:cs typeface="Helvetica"/>
        </a:defRPr>
      </a:lvl1pPr>
    </p:titleStyle>
    <p:bodyStyle>
      <a:lvl1pPr marL="456781" indent="-456781" algn="l" defTabSz="609040" rtl="0" eaLnBrk="1" latinLnBrk="0" hangingPunct="1">
        <a:spcBef>
          <a:spcPts val="798"/>
        </a:spcBef>
        <a:buFont typeface="Arial"/>
        <a:buChar char="•"/>
        <a:defRPr sz="3200" kern="1200" spc="-68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89692" indent="-380652" algn="l" defTabSz="609040" rtl="0" eaLnBrk="1" latinLnBrk="0" hangingPunct="1">
        <a:spcBef>
          <a:spcPct val="20000"/>
        </a:spcBef>
        <a:buFont typeface="Arial"/>
        <a:buChar char="–"/>
        <a:defRPr sz="2800" kern="1200" spc="-68" baseline="0">
          <a:solidFill>
            <a:schemeClr val="tx1"/>
          </a:solidFill>
          <a:latin typeface="+mn-lt"/>
          <a:ea typeface="+mn-ea"/>
          <a:cs typeface="+mn-cs"/>
        </a:defRPr>
      </a:lvl2pPr>
      <a:lvl3pPr marL="1522601" indent="-304521" algn="l" defTabSz="60904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1" indent="0" algn="l" defTabSz="609040" rtl="0" eaLnBrk="1" latinLnBrk="0" hangingPunct="1">
        <a:spcBef>
          <a:spcPct val="20000"/>
        </a:spcBef>
        <a:buFont typeface="Arial"/>
        <a:buNone/>
        <a:defRPr sz="2663" kern="1200">
          <a:solidFill>
            <a:schemeClr val="tx1"/>
          </a:solidFill>
          <a:latin typeface="+mn-lt"/>
          <a:ea typeface="+mn-ea"/>
          <a:cs typeface="+mn-cs"/>
        </a:defRPr>
      </a:lvl4pPr>
      <a:lvl5pPr marL="2740683" indent="-304521" algn="l" defTabSz="609040" rtl="0" eaLnBrk="1" latinLnBrk="0" hangingPunct="1">
        <a:spcBef>
          <a:spcPct val="20000"/>
        </a:spcBef>
        <a:buFont typeface="Arial"/>
        <a:buChar char="»"/>
        <a:defRPr sz="2663" kern="1200">
          <a:solidFill>
            <a:schemeClr val="tx1"/>
          </a:solidFill>
          <a:latin typeface="+mn-lt"/>
          <a:ea typeface="+mn-ea"/>
          <a:cs typeface="+mn-cs"/>
        </a:defRPr>
      </a:lvl5pPr>
      <a:lvl6pPr marL="3349723" indent="-304521" algn="l" defTabSz="609040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6pPr>
      <a:lvl7pPr marL="3958764" indent="-304521" algn="l" defTabSz="609040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7pPr>
      <a:lvl8pPr marL="4567804" indent="-304521" algn="l" defTabSz="609040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8pPr>
      <a:lvl9pPr marL="5176846" indent="-304521" algn="l" defTabSz="609040" rtl="0" eaLnBrk="1" latinLnBrk="0" hangingPunct="1">
        <a:spcBef>
          <a:spcPct val="20000"/>
        </a:spcBef>
        <a:buFont typeface="Arial"/>
        <a:buChar char="•"/>
        <a:defRPr sz="26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40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82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22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62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203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43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85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325" algn="l" defTabSz="609040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esearch.aota.org/ajot/search-results?f_AllAuthors=Caniece+Leggett" TargetMode="External"/><Relationship Id="rId13" Type="http://schemas.openxmlformats.org/officeDocument/2006/relationships/hyperlink" Target="https://research.aota.org/ajot/article/74/6/7406205090p1/8400/The-Revised-American-Occupational-Therapy?searchresult=1" TargetMode="Externa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research.aota.org/ajot/search-results?f_AllAuthors=Kathryn+Duke" TargetMode="External"/><Relationship Id="rId12" Type="http://schemas.openxmlformats.org/officeDocument/2006/relationships/hyperlink" Target="https://doi.org/10.5014/ajot.2023.050207" TargetMode="External"/><Relationship Id="rId17" Type="http://schemas.openxmlformats.org/officeDocument/2006/relationships/hyperlink" Target="https://doi.org/10.5014/ajot.2020.044180" TargetMode="External"/><Relationship Id="rId2" Type="http://schemas.openxmlformats.org/officeDocument/2006/relationships/audio" Target="../media/media18.m4a"/><Relationship Id="rId16" Type="http://schemas.openxmlformats.org/officeDocument/2006/relationships/hyperlink" Target="https://research.aota.org/ajot/search-results?f_AllAuthors=Eva+D.+Jarek" TargetMode="External"/><Relationship Id="rId1" Type="http://schemas.microsoft.com/office/2007/relationships/media" Target="../media/media18.m4a"/><Relationship Id="rId6" Type="http://schemas.openxmlformats.org/officeDocument/2006/relationships/hyperlink" Target="https://research.aota.org/ajot/search-results?f_AllAuthors=Catherine+Killian" TargetMode="External"/><Relationship Id="rId11" Type="http://schemas.openxmlformats.org/officeDocument/2006/relationships/hyperlink" Target="https://research.aota.org/ajot" TargetMode="External"/><Relationship Id="rId5" Type="http://schemas.openxmlformats.org/officeDocument/2006/relationships/hyperlink" Target="https://research.aota.org/ajot/search-results?f_AllAuthors=Anders+Kottorp" TargetMode="External"/><Relationship Id="rId15" Type="http://schemas.openxmlformats.org/officeDocument/2006/relationships/hyperlink" Target="https://research.aota.org/ajot/search-results?f_AllAuthors=Rachel+Luangdilok+Ouyang" TargetMode="External"/><Relationship Id="rId10" Type="http://schemas.openxmlformats.org/officeDocument/2006/relationships/hyperlink" Target="https://research.aota.org/ajot/search-results?f_AllAuthors=Katharine+Preissner" TargetMode="External"/><Relationship Id="rId4" Type="http://schemas.openxmlformats.org/officeDocument/2006/relationships/hyperlink" Target="https://research.aota.org/ajot/article/77/5/7705205060/24974/The-Revised-American-Occupational-Therapy?searchresult=1" TargetMode="External"/><Relationship Id="rId9" Type="http://schemas.openxmlformats.org/officeDocument/2006/relationships/hyperlink" Target="https://research.aota.org/ajot/search-results?f_AllAuthors=Ruxandra+Drasga" TargetMode="External"/><Relationship Id="rId14" Type="http://schemas.openxmlformats.org/officeDocument/2006/relationships/hyperlink" Target="https://research.aota.org/ajot/search-results?f_AllAuthors=Kathryn+Bernice+Duk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.png"/><Relationship Id="rId5" Type="http://schemas.openxmlformats.org/officeDocument/2006/relationships/hyperlink" Target="mailto:nharvison@aota.org" TargetMode="External"/><Relationship Id="rId4" Type="http://schemas.openxmlformats.org/officeDocument/2006/relationships/hyperlink" Target="mailto:Academicaffairs@aot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199" y="2242525"/>
            <a:ext cx="8492247" cy="399801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sz="3000" b="1" dirty="0"/>
              <a:t>AOTA Fieldwork Performance Evaluations (FWPE) for Occupational Therapy and Occupational Therapy Assistant Students (2020)</a:t>
            </a:r>
            <a:r>
              <a:rPr lang="en-US" sz="30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Neil Harvison, PhD, OTR, FNAP, FAOTA</a:t>
            </a:r>
          </a:p>
          <a:p>
            <a:pPr marL="0" indent="0">
              <a:buNone/>
            </a:pPr>
            <a:r>
              <a:rPr lang="en-US" sz="1400" dirty="0"/>
              <a:t>Chief Programs &amp; Policy Officer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9B496F31-CD38-9AF8-57BB-286450542E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051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15"/>
    </mc:Choice>
    <mc:Fallback>
      <p:transition spd="slow" advTm="8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Interpretation of performance should consider both the qualitative (feedback) and quantitative (scores) in  determining the  </a:t>
            </a:r>
            <a:r>
              <a:rPr lang="en-US" b="1"/>
              <a:t>student’s potential for achieving entry-level competence by the end of the affiliation.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Midterm Review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5D60C21-9981-9A18-E5AB-E8DA5A651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5716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46"/>
    </mc:Choice>
    <mc:Fallback>
      <p:transition spd="slow" advTm="16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midterm review process should establish the expectations for a plan, which would </a:t>
            </a:r>
            <a:r>
              <a:rPr lang="en-US" b="1" dirty="0"/>
              <a:t>enable the student to achieve entry-level competence </a:t>
            </a:r>
            <a:r>
              <a:rPr lang="en-US" dirty="0"/>
              <a:t>by the end of the fieldwork experience.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Midterm Review Basics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16E6D95-601B-4B52-9A9A-40F48AD6C1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1116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47"/>
    </mc:Choice>
    <mc:Fallback>
      <p:transition spd="slow" advTm="114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6BE45-5C0B-6D71-59FB-591B0027C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1C1DF-DE5C-47AF-5064-BE0DF82AD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</a:t>
            </a:r>
            <a:r>
              <a:rPr lang="en-US" b="1" dirty="0"/>
              <a:t>plan should include specific objectives </a:t>
            </a:r>
            <a:r>
              <a:rPr lang="en-US" dirty="0"/>
              <a:t>and enabling activities to be used by the student and fieldwork educator in order to achieve the desired competence.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20B96D-CBAD-F60F-546F-204E70B5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Midterm Review Basics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245E816-A94F-4987-E761-E598D8D5A8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2194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45"/>
    </mc:Choice>
    <mc:Fallback>
      <p:transition spd="slow" advTm="11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pPr marL="456565" indent="-456565"/>
            <a:r>
              <a:rPr lang="en-US" dirty="0">
                <a:latin typeface="Arial"/>
                <a:cs typeface="Arial"/>
              </a:rPr>
              <a:t>A student exhibits </a:t>
            </a:r>
            <a:r>
              <a:rPr lang="en-US" b="1" dirty="0">
                <a:latin typeface="Arial"/>
                <a:cs typeface="Arial"/>
              </a:rPr>
              <a:t>unsatisfactory behavior </a:t>
            </a:r>
            <a:r>
              <a:rPr lang="en-US" dirty="0">
                <a:latin typeface="Arial"/>
                <a:cs typeface="Arial"/>
              </a:rPr>
              <a:t>(scores of 1) in a substantial number of tasks; </a:t>
            </a:r>
            <a:endParaRPr lang="en-US" dirty="0"/>
          </a:p>
          <a:p>
            <a:pPr marL="456565" indent="-456565"/>
            <a:r>
              <a:rPr lang="en-US" dirty="0">
                <a:latin typeface="Arial"/>
                <a:cs typeface="Arial"/>
              </a:rPr>
              <a:t>A score of 1 or 2 on any of the “Fundamentals of Practice” (</a:t>
            </a:r>
            <a:r>
              <a:rPr lang="en-US" b="1" dirty="0">
                <a:latin typeface="Arial"/>
                <a:cs typeface="Arial"/>
              </a:rPr>
              <a:t>safety &amp; ethics</a:t>
            </a:r>
            <a:r>
              <a:rPr lang="en-US" dirty="0">
                <a:latin typeface="Arial"/>
                <a:cs typeface="Arial"/>
              </a:rPr>
              <a:t>) items; and/or </a:t>
            </a:r>
            <a:endParaRPr lang="en-US" dirty="0"/>
          </a:p>
          <a:p>
            <a:pPr marL="456565" indent="-456565"/>
            <a:r>
              <a:rPr lang="en-US" dirty="0">
                <a:latin typeface="Arial"/>
                <a:cs typeface="Arial"/>
              </a:rPr>
              <a:t>A student’s potential for achieving </a:t>
            </a:r>
            <a:r>
              <a:rPr lang="en-US" b="1" dirty="0">
                <a:latin typeface="Arial"/>
                <a:cs typeface="Arial"/>
              </a:rPr>
              <a:t>entry-level competence </a:t>
            </a:r>
            <a:r>
              <a:rPr lang="en-US" dirty="0">
                <a:latin typeface="Arial"/>
                <a:cs typeface="Arial"/>
              </a:rPr>
              <a:t>by the end of the affiliation is in question.</a:t>
            </a:r>
          </a:p>
          <a:p>
            <a:pPr marL="456565" indent="-456565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the school if…..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FA39679-A421-8133-40A0-902EC4B08B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4664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72"/>
    </mc:Choice>
    <mc:Fallback>
      <p:transition spd="slow" advTm="307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Student completes self-evaluation </a:t>
            </a:r>
            <a:r>
              <a:rPr lang="en-US" dirty="0"/>
              <a:t>using the FWPE-final.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/>
              <a:t>Fieldwork educator completes evaluation </a:t>
            </a:r>
            <a:r>
              <a:rPr lang="en-US" dirty="0"/>
              <a:t>of the student’s competencies using the FWPE-final.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/>
              <a:t>Student and fieldwork educator meet </a:t>
            </a:r>
            <a:r>
              <a:rPr lang="en-US" dirty="0"/>
              <a:t>to review scores and feedback.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/>
              <a:t>The final review is submitted to the program.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Final Review Process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0995FBC-4909-A341-F9C6-141B602A8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3211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07"/>
    </mc:Choice>
    <mc:Fallback>
      <p:transition spd="slow" advTm="26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Quantitative Feedback </a:t>
            </a:r>
            <a:r>
              <a:rPr lang="en-US" dirty="0"/>
              <a:t>(Scoring):</a:t>
            </a:r>
          </a:p>
          <a:p>
            <a:pPr lvl="1"/>
            <a:r>
              <a:rPr lang="en-US" b="1" dirty="0"/>
              <a:t>All items must be scored </a:t>
            </a:r>
            <a:r>
              <a:rPr lang="en-US" dirty="0"/>
              <a:t>to receive for a Pass on the final FWPE  </a:t>
            </a:r>
          </a:p>
          <a:p>
            <a:pPr lvl="1"/>
            <a:r>
              <a:rPr lang="en-US" dirty="0"/>
              <a:t>A score of </a:t>
            </a:r>
            <a:r>
              <a:rPr lang="en-US" b="1" dirty="0"/>
              <a:t>3 or higher on the “Fundamentals of Practice” </a:t>
            </a:r>
            <a:r>
              <a:rPr lang="en-US" dirty="0"/>
              <a:t>(safety &amp; ethics) items will all be required to receive a Pass on the FWPE    </a:t>
            </a:r>
          </a:p>
          <a:p>
            <a:pPr lvl="1"/>
            <a:r>
              <a:rPr lang="en-US" b="1" dirty="0"/>
              <a:t>Scores of 1 </a:t>
            </a:r>
            <a:r>
              <a:rPr lang="en-US" dirty="0"/>
              <a:t>on any of the items is</a:t>
            </a:r>
            <a:r>
              <a:rPr lang="en-US" b="1" dirty="0"/>
              <a:t> not </a:t>
            </a:r>
            <a:r>
              <a:rPr lang="en-US" dirty="0"/>
              <a:t>allowed to receive a </a:t>
            </a:r>
            <a:r>
              <a:rPr lang="en-US" b="1" dirty="0"/>
              <a:t>pass on the final  FWPE</a:t>
            </a:r>
          </a:p>
          <a:p>
            <a:pPr lvl="1"/>
            <a:r>
              <a:rPr lang="en-US" dirty="0"/>
              <a:t>A sum score of </a:t>
            </a:r>
            <a:r>
              <a:rPr lang="en-US" b="1" dirty="0"/>
              <a:t>91 or higher</a:t>
            </a:r>
            <a:r>
              <a:rPr lang="en-US" dirty="0"/>
              <a:t> will be required to receive a </a:t>
            </a:r>
            <a:r>
              <a:rPr lang="en-US" b="1" dirty="0"/>
              <a:t>Pass on the final FWPE for OTAS</a:t>
            </a:r>
          </a:p>
          <a:p>
            <a:pPr lvl="1"/>
            <a:r>
              <a:rPr lang="en-US" dirty="0"/>
              <a:t>A sum score of </a:t>
            </a:r>
            <a:r>
              <a:rPr lang="en-US" b="1" dirty="0"/>
              <a:t>111 or higher </a:t>
            </a:r>
            <a:r>
              <a:rPr lang="en-US" dirty="0"/>
              <a:t>will be required to receive a </a:t>
            </a:r>
            <a:r>
              <a:rPr lang="en-US" b="1" dirty="0"/>
              <a:t>Pass on the final FWPE for OTS</a:t>
            </a:r>
          </a:p>
          <a:p>
            <a:pPr lvl="1"/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Review  Basics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34E25A6-3D5B-9CC1-339B-19220EA0B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6627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906"/>
    </mc:Choice>
    <mc:Fallback>
      <p:transition spd="slow" advTm="45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57D4F-AB52-DE4F-DB2A-F5034045EC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C5C02C-EF74-7372-5F93-DFB48C601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Qualitative Feedback </a:t>
            </a:r>
            <a:r>
              <a:rPr lang="en-US" sz="2800" dirty="0"/>
              <a:t>(Comments Box)</a:t>
            </a:r>
          </a:p>
          <a:p>
            <a:pPr lvl="1"/>
            <a:r>
              <a:rPr lang="en-US" dirty="0"/>
              <a:t>The feedback/ comments are equally important to the numerical scores and should wherever possible </a:t>
            </a:r>
            <a:r>
              <a:rPr lang="en-US" b="1" dirty="0"/>
              <a:t>provide examples of performance related to established learning objectives</a:t>
            </a:r>
            <a:r>
              <a:rPr lang="en-US" dirty="0"/>
              <a:t>.</a:t>
            </a:r>
          </a:p>
          <a:p>
            <a:pPr lvl="1"/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290C23-4EB3-B309-A06B-E7F44CFF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Review  Basics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4432CB5-B048-049D-0933-42A93CE904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362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46"/>
    </mc:Choice>
    <mc:Fallback>
      <p:transition spd="slow" advTm="15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final evaluation is a </a:t>
            </a:r>
            <a:r>
              <a:rPr lang="en-US" b="1" dirty="0"/>
              <a:t>report of findings from the Fieldwork Educator </a:t>
            </a:r>
            <a:r>
              <a:rPr lang="en-US"/>
              <a:t>to the academic program.</a:t>
            </a:r>
          </a:p>
          <a:p>
            <a:r>
              <a:rPr lang="en-US"/>
              <a:t>The </a:t>
            </a:r>
            <a:r>
              <a:rPr lang="en-US" b="1" dirty="0"/>
              <a:t>ultimate decision to determine the pass/ fail rests with the academic institution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Things to know…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6A6639A-7917-7BC6-728C-16CCAC11F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4756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33"/>
    </mc:Choice>
    <mc:Fallback>
      <p:transition spd="slow" advTm="14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D737A1-2769-DC5F-8325-C698975C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5B8DF25-202C-C41D-2E1C-4B9715389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66" y="3875565"/>
            <a:ext cx="7731760" cy="19851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456781" indent="-45678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600" kern="1200" spc="-68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89692" indent="-380652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–"/>
              <a:defRPr sz="3200" kern="1200" spc="-68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2601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70021" indent="-342900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0683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9723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6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958764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6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567804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6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5176846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6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defTabSz="914400">
              <a:buFontTx/>
              <a:buNone/>
            </a:pPr>
            <a:r>
              <a:rPr lang="en-US" altLang="en-US" sz="1600" u="sng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The Revised American Occupational Therapy Association </a:t>
            </a:r>
            <a:r>
              <a:rPr lang="en-US" altLang="en-US" sz="1600" b="1" u="sng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Fieldwork</a:t>
            </a:r>
            <a:r>
              <a:rPr lang="en-US" altLang="en-US" sz="1600" u="sng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 </a:t>
            </a:r>
            <a:r>
              <a:rPr lang="en-US" altLang="en-US" sz="1600" b="1" u="sng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Performance</a:t>
            </a:r>
            <a:r>
              <a:rPr lang="en-US" altLang="en-US" sz="1600" u="sng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4"/>
              </a:rPr>
              <a:t> Evaluations: Evaluation of Internal Structure, Response Processes, and Precision—Part 2</a:t>
            </a:r>
            <a:endParaRPr lang="en-US" altLang="en-US" sz="1600" dirty="0">
              <a:solidFill>
                <a:srgbClr val="1A1A1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5"/>
              </a:rPr>
              <a:t>Anders </a:t>
            </a:r>
            <a:r>
              <a:rPr lang="en-US" altLang="en-US" sz="1200" dirty="0" err="1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5"/>
              </a:rPr>
              <a:t>Kottorp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6"/>
              </a:rPr>
              <a:t>Catherine Killian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7"/>
              </a:rPr>
              <a:t>Kathryn Duke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8"/>
              </a:rPr>
              <a:t>Caniece Leggett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9"/>
              </a:rPr>
              <a:t>Ruxandra </a:t>
            </a:r>
            <a:r>
              <a:rPr lang="en-US" altLang="en-US" sz="1200" dirty="0" err="1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9"/>
              </a:rPr>
              <a:t>Drasga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0"/>
              </a:rPr>
              <a:t>Katharine Preissner</a:t>
            </a:r>
            <a:endParaRPr lang="en-US" altLang="en-US" sz="1200" dirty="0">
              <a:solidFill>
                <a:srgbClr val="38363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Journal: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1"/>
              </a:rPr>
              <a:t>The American Journal of Occupational Therapy</a:t>
            </a:r>
            <a:endParaRPr lang="en-US" altLang="en-US" sz="1200" dirty="0">
              <a:solidFill>
                <a:srgbClr val="38363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900" i="1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 American Journal of Occupational Therapy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2023, Vol. 77(5), 7705205060.</a:t>
            </a:r>
          </a:p>
          <a:p>
            <a:pPr marL="0" indent="0" defTabSz="914400">
              <a:buFontTx/>
              <a:buNone/>
            </a:pPr>
            <a:r>
              <a:rPr lang="en-US" altLang="en-US" sz="9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2"/>
              </a:rPr>
              <a:t>https://doi.org/10.5014/ajot.2023.050207</a:t>
            </a:r>
            <a:endParaRPr lang="en-US" altLang="en-US" sz="1200" dirty="0">
              <a:solidFill>
                <a:srgbClr val="38363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Published: 18 October 2023</a:t>
            </a: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altLang="en-US" sz="18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2C4A9C1-66C1-727E-12D0-F1737A640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666" y="1505396"/>
            <a:ext cx="7731760" cy="19236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456781" indent="-45678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3600" kern="1200" spc="-68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89692" indent="-380652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–"/>
              <a:defRPr sz="3200" kern="1200" spc="-68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22601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170021" indent="-342900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740683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9723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6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958764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6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567804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6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5176846" indent="-304521" algn="l" defTabSz="60904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 sz="2663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sz="1200" dirty="0"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 defTabSz="914400">
              <a:buFontTx/>
              <a:buNone/>
            </a:pPr>
            <a:r>
              <a:rPr lang="en-US" altLang="en-US" sz="16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3"/>
              </a:rPr>
              <a:t>The Revised American Occupational Therapy Association </a:t>
            </a:r>
            <a:r>
              <a:rPr lang="en-US" altLang="en-US" sz="1600" b="1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3"/>
              </a:rPr>
              <a:t>Fieldwork</a:t>
            </a:r>
            <a:r>
              <a:rPr lang="en-US" altLang="en-US" sz="16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3"/>
              </a:rPr>
              <a:t> </a:t>
            </a:r>
            <a:r>
              <a:rPr lang="en-US" altLang="en-US" sz="1600" b="1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3"/>
              </a:rPr>
              <a:t>Performance</a:t>
            </a:r>
            <a:r>
              <a:rPr lang="en-US" altLang="en-US" sz="16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3"/>
              </a:rPr>
              <a:t> Evaluations: Evaluation of Content Validity—Part 1</a:t>
            </a:r>
            <a:endParaRPr lang="en-US" altLang="en-US" sz="1600" dirty="0">
              <a:solidFill>
                <a:srgbClr val="1A1A1A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F4762D"/>
                </a:solidFill>
                <a:latin typeface="white-label"/>
                <a:cs typeface="Open Sans" panose="020B0606030504020204" pitchFamily="34" charset="0"/>
              </a:rPr>
              <a:t>Open Access</a:t>
            </a:r>
            <a:endParaRPr lang="en-US" altLang="en-US" sz="1200" dirty="0">
              <a:solidFill>
                <a:srgbClr val="38363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0"/>
              </a:rPr>
              <a:t>Katharine Preissner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4"/>
              </a:rPr>
              <a:t>Kathryn Bernice Duke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6"/>
              </a:rPr>
              <a:t>Catherine Killian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5"/>
              </a:rPr>
              <a:t>Rachel </a:t>
            </a:r>
            <a:r>
              <a:rPr lang="en-US" altLang="en-US" sz="1200" dirty="0" err="1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5"/>
              </a:rPr>
              <a:t>Luangdilok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5"/>
              </a:rPr>
              <a:t> Ouyang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6"/>
              </a:rPr>
              <a:t>Eva D. Jarek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5"/>
              </a:rPr>
              <a:t>Anders </a:t>
            </a:r>
            <a:r>
              <a:rPr lang="en-US" altLang="en-US" sz="1200" dirty="0" err="1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5"/>
              </a:rPr>
              <a:t>Kottorp</a:t>
            </a:r>
            <a:endParaRPr lang="en-US" altLang="en-US" sz="1200" dirty="0">
              <a:solidFill>
                <a:srgbClr val="38363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Journal: </a:t>
            </a:r>
            <a:r>
              <a:rPr lang="en-US" altLang="en-US" sz="12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1"/>
              </a:rPr>
              <a:t>The American Journal of Occupational Therapy</a:t>
            </a:r>
            <a:endParaRPr lang="en-US" altLang="en-US" sz="1200" dirty="0">
              <a:solidFill>
                <a:srgbClr val="38363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900" i="1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The American Journal of Occupational Therapy</a:t>
            </a: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, 2020, Vol. 74(6), 7406205090p1–7406205090p13.</a:t>
            </a:r>
          </a:p>
          <a:p>
            <a:pPr marL="0" indent="0" defTabSz="914400">
              <a:buFontTx/>
              <a:buNone/>
            </a:pPr>
            <a:r>
              <a:rPr lang="en-US" altLang="en-US" sz="900" dirty="0">
                <a:solidFill>
                  <a:srgbClr val="298569"/>
                </a:solidFill>
                <a:latin typeface="Open Sans" panose="020B0606030504020204" pitchFamily="34" charset="0"/>
                <a:cs typeface="Open Sans" panose="020B0606030504020204" pitchFamily="34" charset="0"/>
                <a:hlinkClick r:id="rId17"/>
              </a:rPr>
              <a:t>https://doi.org/10.5014/ajot.2020.044180</a:t>
            </a:r>
            <a:endParaRPr lang="en-US" altLang="en-US" sz="1200" dirty="0">
              <a:solidFill>
                <a:srgbClr val="38363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defTabSz="914400">
              <a:buFontTx/>
              <a:buNone/>
            </a:pPr>
            <a:r>
              <a:rPr lang="en-US" altLang="en-US" sz="1200" dirty="0">
                <a:solidFill>
                  <a:srgbClr val="383636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>Published: 23 November 2020</a:t>
            </a:r>
            <a:endParaRPr lang="en-US" altLang="en-US" sz="18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7B6F3382-B9A0-7274-2E2F-95647EF9B7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461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69"/>
    </mc:Choice>
    <mc:Fallback>
      <p:transition spd="slow" advTm="15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Contact: </a:t>
            </a: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r>
              <a:rPr lang="en-US" dirty="0">
                <a:hlinkClick r:id="rId4"/>
              </a:rPr>
              <a:t>Academicaffairs@aota.org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5"/>
            </a:endParaRPr>
          </a:p>
          <a:p>
            <a:pPr marL="0" indent="0">
              <a:buNone/>
            </a:pPr>
            <a:r>
              <a:rPr lang="en-US" sz="28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and Contacts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BF6F64C-A123-46C7-C52E-849E864897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872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31"/>
    </mc:Choice>
    <mc:Fallback>
      <p:transition spd="slow" advTm="10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7200" y="2434941"/>
            <a:ext cx="8229600" cy="3132739"/>
          </a:xfrm>
        </p:spPr>
        <p:txBody>
          <a:bodyPr lIns="91440" tIns="45720" rIns="91440" bIns="4572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 Administration of  the  Fieldwork Performance Evaluations (FWPE) for Occupational Therapy and Occupational Therapy Assistant Students (2020). 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48DFEEB4-1BCD-EE42-0DBF-751D35C151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78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35"/>
    </mc:Choice>
    <mc:Fallback>
      <p:transition spd="slow" advTm="13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AC41-0014-EA41-B077-9ECAD7DC1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By the end of this presentation, participants will be able to:</a:t>
            </a:r>
          </a:p>
          <a:p>
            <a:pPr>
              <a:lnSpc>
                <a:spcPct val="120000"/>
              </a:lnSpc>
            </a:pPr>
            <a:r>
              <a:rPr lang="en-US" dirty="0"/>
              <a:t>Describe the purpose and intended use of the AOTA Fieldwork Performance Evaluation (FWPE).</a:t>
            </a:r>
          </a:p>
          <a:p>
            <a:pPr>
              <a:lnSpc>
                <a:spcPct val="120000"/>
              </a:lnSpc>
            </a:pPr>
            <a:r>
              <a:rPr lang="en-US" dirty="0"/>
              <a:t>Explain the midterm and final review processes, including the roles of students and fieldwork educators.</a:t>
            </a:r>
          </a:p>
          <a:p>
            <a:pPr>
              <a:lnSpc>
                <a:spcPct val="120000"/>
              </a:lnSpc>
            </a:pPr>
            <a:r>
              <a:rPr lang="en-US" dirty="0"/>
              <a:t>Interpret both quantitative and qualitative feedback in the FWPE to assess student performance and progress.</a:t>
            </a:r>
          </a:p>
          <a:p>
            <a:pPr>
              <a:lnSpc>
                <a:spcPct val="120000"/>
              </a:lnSpc>
            </a:pPr>
            <a:r>
              <a:rPr lang="en-US" dirty="0"/>
              <a:t>Identify the scoring criteria and performance levels used in the FWPE, including thresholds for passing.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59CCB-B35D-50D7-242A-AEB5A7C2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7FE6B99-D147-02B4-ADEE-D74071E41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979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30"/>
    </mc:Choice>
    <mc:Fallback>
      <p:transition spd="slow" advTm="2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 </a:t>
            </a:r>
            <a:r>
              <a:rPr lang="en-US" b="1" dirty="0"/>
              <a:t>entry-level competence </a:t>
            </a:r>
            <a:r>
              <a:rPr lang="en-US" dirty="0"/>
              <a:t>of the OT/ OTA student. </a:t>
            </a:r>
          </a:p>
          <a:p>
            <a:r>
              <a:rPr lang="en-US" dirty="0"/>
              <a:t>Differentiate the </a:t>
            </a:r>
            <a:r>
              <a:rPr lang="en-US" b="1" dirty="0"/>
              <a:t>competent student from the incompetent student</a:t>
            </a:r>
            <a:r>
              <a:rPr lang="en-US" dirty="0"/>
              <a:t>.</a:t>
            </a:r>
          </a:p>
          <a:p>
            <a:r>
              <a:rPr lang="en-US" dirty="0"/>
              <a:t>Measure the </a:t>
            </a:r>
            <a:r>
              <a:rPr lang="en-US" b="1" dirty="0"/>
              <a:t>performance</a:t>
            </a:r>
            <a:r>
              <a:rPr lang="en-US" dirty="0"/>
              <a:t> of the student on the </a:t>
            </a:r>
            <a:r>
              <a:rPr lang="en-US" b="1" dirty="0"/>
              <a:t>established competencies for the placement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FWPE is designed to…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EC63AD3E-E9F0-6656-4A0A-B0B495779E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2429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66"/>
    </mc:Choice>
    <mc:Fallback>
      <p:transition spd="slow" advTm="18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designed to….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>
            <a:normAutofit/>
          </a:bodyPr>
          <a:lstStyle/>
          <a:p>
            <a:pPr marL="456565" indent="-456565"/>
            <a:r>
              <a:rPr lang="en-US" dirty="0">
                <a:latin typeface="Arial"/>
                <a:cs typeface="Arial"/>
              </a:rPr>
              <a:t>The FWPE is </a:t>
            </a:r>
            <a:r>
              <a:rPr lang="en-US" b="1" u="sng" dirty="0">
                <a:latin typeface="Arial"/>
                <a:cs typeface="Arial"/>
              </a:rPr>
              <a:t>not</a:t>
            </a:r>
            <a:r>
              <a:rPr lang="en-US" dirty="0">
                <a:latin typeface="Arial"/>
                <a:cs typeface="Arial"/>
              </a:rPr>
              <a:t> designed to differentiate levels above entry-level competence. </a:t>
            </a:r>
            <a:endParaRPr lang="en-US" dirty="0"/>
          </a:p>
          <a:p>
            <a:pPr marL="456565" indent="-456565"/>
            <a:r>
              <a:rPr lang="en-US" b="1" u="sng" dirty="0"/>
              <a:t>Not</a:t>
            </a:r>
            <a:r>
              <a:rPr lang="en-US" dirty="0"/>
              <a:t> designed to measure the specific occupational therapy tasks in isolation.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319E3DC-1546-AF56-02C2-D9F8B52862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5567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165"/>
    </mc:Choice>
    <mc:Fallback>
      <p:transition spd="slow" advTm="13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/>
              <a:t>Student completes self-evaluation </a:t>
            </a:r>
            <a:r>
              <a:rPr lang="en-US" dirty="0"/>
              <a:t>using the FWPE-midterm.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/>
              <a:t>Fieldwork educator completes evaluation </a:t>
            </a:r>
            <a:r>
              <a:rPr lang="en-US" dirty="0"/>
              <a:t>of the student’s competencies using the FWPE-midterm.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/>
              <a:t>Student and fieldwork educator meet </a:t>
            </a:r>
            <a:r>
              <a:rPr lang="en-US" dirty="0"/>
              <a:t>to review scores and feedback.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The midterm review is </a:t>
            </a:r>
            <a:r>
              <a:rPr lang="en-US" b="1" dirty="0"/>
              <a:t>submitted to the academic program.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Midterm Review Process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86EE831-287B-4D89-B853-72E9890227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49838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39"/>
    </mc:Choice>
    <mc:Fallback>
      <p:transition spd="slow" advTm="259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9433"/>
            <a:ext cx="8229600" cy="53045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400" b="1" dirty="0"/>
              <a:t>Quantitative Feedback </a:t>
            </a:r>
            <a:r>
              <a:rPr lang="en-US" sz="4400" dirty="0"/>
              <a:t>(Scoring): All items must be scored using the following scale:</a:t>
            </a:r>
          </a:p>
          <a:p>
            <a:pPr marL="0" indent="0">
              <a:buNone/>
            </a:pPr>
            <a:endParaRPr lang="en-US" sz="3300" dirty="0"/>
          </a:p>
          <a:p>
            <a:pPr marL="609040" lvl="1" indent="0">
              <a:buNone/>
            </a:pPr>
            <a:r>
              <a:rPr lang="en-US" sz="3400" b="1" dirty="0"/>
              <a:t>4 — Exemplary performance: </a:t>
            </a:r>
            <a:r>
              <a:rPr lang="en-US" sz="3400" dirty="0"/>
              <a:t>Demonstrates satisfactory competence in specific skills consistently; </a:t>
            </a:r>
            <a:r>
              <a:rPr lang="en-US" sz="3400" b="1" dirty="0"/>
              <a:t>demonstrates substantial breadth and depth in understanding and/or skillful application </a:t>
            </a:r>
            <a:r>
              <a:rPr lang="en-US" sz="3400" dirty="0"/>
              <a:t>of fundamental knowledge and skills.</a:t>
            </a:r>
          </a:p>
          <a:p>
            <a:pPr lvl="1"/>
            <a:endParaRPr lang="en-US" sz="3400" b="1" dirty="0"/>
          </a:p>
          <a:p>
            <a:pPr marL="609040" lvl="1" indent="0">
              <a:buNone/>
            </a:pPr>
            <a:r>
              <a:rPr lang="en-US" sz="3400" b="1" dirty="0"/>
              <a:t>3 — Proficient Performance</a:t>
            </a:r>
            <a:r>
              <a:rPr lang="en-US" sz="3400" dirty="0"/>
              <a:t>: Demonstrates satisfactory competence in specific skills; </a:t>
            </a:r>
            <a:r>
              <a:rPr lang="en-US" sz="3400" b="1" dirty="0"/>
              <a:t>demonstrates adequate understanding and/or application </a:t>
            </a:r>
            <a:r>
              <a:rPr lang="en-US" sz="3400" dirty="0"/>
              <a:t>of fundamental knowledge and skills.</a:t>
            </a:r>
          </a:p>
          <a:p>
            <a:pPr marL="609040" lvl="1" indent="0">
              <a:buNone/>
            </a:pPr>
            <a:endParaRPr lang="en-US" sz="34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Midterm Review  Basics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D5C7D2A-3483-CA97-0A63-3F1CFC405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1545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376"/>
    </mc:Choice>
    <mc:Fallback>
      <p:transition spd="slow" advTm="39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013E6-2EF7-7439-A5AE-18A6652D7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996273-3BEC-BC0B-9F1F-0846C3213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433"/>
            <a:ext cx="8229600" cy="5304515"/>
          </a:xfrm>
        </p:spPr>
        <p:txBody>
          <a:bodyPr>
            <a:normAutofit fontScale="77500" lnSpcReduction="20000"/>
          </a:bodyPr>
          <a:lstStyle/>
          <a:p>
            <a:pPr marL="609040" lvl="1" indent="0">
              <a:buNone/>
            </a:pPr>
            <a:endParaRPr lang="en-US" sz="3400" b="1" dirty="0"/>
          </a:p>
          <a:p>
            <a:pPr marL="609040" lvl="1" indent="0">
              <a:buNone/>
            </a:pPr>
            <a:r>
              <a:rPr lang="en-US" sz="3400" b="1" dirty="0"/>
              <a:t>2 — Emerging Performance: </a:t>
            </a:r>
            <a:r>
              <a:rPr lang="en-US" sz="3400" dirty="0"/>
              <a:t>Demonstrates limited competence in specific skills (inconsistencies may be evident);</a:t>
            </a:r>
            <a:r>
              <a:rPr lang="en-US" sz="3400" b="1" dirty="0"/>
              <a:t> demonstrates limited understanding and/or application of fundamental knowledge and skills (displays some gaps and/or inaccuracies</a:t>
            </a:r>
            <a:r>
              <a:rPr lang="en-US" sz="3400" dirty="0"/>
              <a:t>).</a:t>
            </a:r>
          </a:p>
          <a:p>
            <a:pPr lvl="1"/>
            <a:endParaRPr lang="en-US" sz="3400" b="1" dirty="0"/>
          </a:p>
          <a:p>
            <a:pPr marL="609040" lvl="1" indent="0">
              <a:buNone/>
            </a:pPr>
            <a:r>
              <a:rPr lang="en-US" sz="3400" b="1" dirty="0"/>
              <a:t>1 — Unsatisfactory Performance: </a:t>
            </a:r>
            <a:r>
              <a:rPr lang="en-US" sz="3400" dirty="0"/>
              <a:t>Fails to demonstrate competence in specific skills; performs in an inappropriate manner; </a:t>
            </a:r>
            <a:r>
              <a:rPr lang="en-US" sz="3400" b="1" dirty="0"/>
              <a:t>demonstrates inadequate understanding and/or application of fundamental knowledge and skills; (demonstrates significant gaps and/or inaccuracies).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BD0A4B-94A9-A5D5-B349-FBFACED3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Midterm Review  Basics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ABB2699-8561-78C5-D3DA-5CF9BEF33D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375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605"/>
    </mc:Choice>
    <mc:Fallback>
      <p:transition spd="slow" advTm="38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Qualitative Feedback </a:t>
            </a:r>
            <a:r>
              <a:rPr lang="en-US" sz="2800" dirty="0"/>
              <a:t>(Comments Box)</a:t>
            </a:r>
          </a:p>
          <a:p>
            <a:pPr lvl="1"/>
            <a:r>
              <a:rPr lang="en-US"/>
              <a:t>The feedback/ comments are equally important to the numerical scores and should wherever possible </a:t>
            </a:r>
            <a:r>
              <a:rPr lang="en-US" b="1"/>
              <a:t>provide examples of performance related to established learning objectives</a:t>
            </a:r>
            <a:r>
              <a:rPr lang="en-US"/>
              <a:t>.</a:t>
            </a:r>
          </a:p>
          <a:p>
            <a:pPr marL="609040" lvl="1" indent="0">
              <a:buNone/>
            </a:pPr>
            <a:endParaRPr lang="en-US" b="1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Midterm Review  Basics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86A7651-9970-E714-6218-5EB36708BB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5107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43"/>
    </mc:Choice>
    <mc:Fallback>
      <p:transition spd="slow" advTm="20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0 AOTA Corporate PowerPoint" id="{BF42076E-BBD1-EA48-9EDC-3A3DF637AB4C}" vid="{01F08CD1-6E1D-994B-8004-CC8894D17E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29F37DE016C408E597E31D5164DD2" ma:contentTypeVersion="7" ma:contentTypeDescription="Create a new document." ma:contentTypeScope="" ma:versionID="74717b6ec760551a0adde28606b17167">
  <xsd:schema xmlns:xsd="http://www.w3.org/2001/XMLSchema" xmlns:xs="http://www.w3.org/2001/XMLSchema" xmlns:p="http://schemas.microsoft.com/office/2006/metadata/properties" xmlns:ns3="04da8366-3821-4e5c-bfaa-2020e43b7dde" xmlns:ns4="b8f07a44-3299-4b38-ae35-77953f6f4df7" targetNamespace="http://schemas.microsoft.com/office/2006/metadata/properties" ma:root="true" ma:fieldsID="aad56905fdf7bc2cfb977c3f52a512ec" ns3:_="" ns4:_="">
    <xsd:import namespace="04da8366-3821-4e5c-bfaa-2020e43b7dde"/>
    <xsd:import namespace="b8f07a44-3299-4b38-ae35-77953f6f4d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a8366-3821-4e5c-bfaa-2020e43b7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07a44-3299-4b38-ae35-77953f6f4d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7918EF-3226-4FC7-9F25-79D495E768B7}">
  <ds:schemaRefs>
    <ds:schemaRef ds:uri="http://purl.org/dc/terms/"/>
    <ds:schemaRef ds:uri="b8f07a44-3299-4b38-ae35-77953f6f4df7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04da8366-3821-4e5c-bfaa-2020e43b7dd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B8C763-3D81-4B06-8D2E-EBAED5FAB9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a8366-3821-4e5c-bfaa-2020e43b7dde"/>
    <ds:schemaRef ds:uri="b8f07a44-3299-4b38-ae35-77953f6f4d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F02168-F849-4227-820A-1393553F60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AOTA Corporate PowerPoint Template</Template>
  <TotalTime>1565</TotalTime>
  <Words>992</Words>
  <Application>Microsoft Office PowerPoint</Application>
  <PresentationFormat>On-screen Show (4:3)</PresentationFormat>
  <Paragraphs>92</Paragraphs>
  <Slides>19</Slides>
  <Notes>0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Helvetica</vt:lpstr>
      <vt:lpstr>Open Sans</vt:lpstr>
      <vt:lpstr>white-label</vt:lpstr>
      <vt:lpstr>Office Theme</vt:lpstr>
      <vt:lpstr>PowerPoint Presentation</vt:lpstr>
      <vt:lpstr>PowerPoint Presentation</vt:lpstr>
      <vt:lpstr>Objectives:</vt:lpstr>
      <vt:lpstr>The FWPE is designed to…</vt:lpstr>
      <vt:lpstr>NOT designed to….</vt:lpstr>
      <vt:lpstr>Midterm Review Process</vt:lpstr>
      <vt:lpstr>Midterm Review  Basics</vt:lpstr>
      <vt:lpstr>Midterm Review  Basics</vt:lpstr>
      <vt:lpstr>Midterm Review  Basics</vt:lpstr>
      <vt:lpstr>Interpreting Midterm Review</vt:lpstr>
      <vt:lpstr>Midterm Review Basics</vt:lpstr>
      <vt:lpstr>Midterm Review Basics</vt:lpstr>
      <vt:lpstr>Contact the school if…..</vt:lpstr>
      <vt:lpstr>Final Review Process</vt:lpstr>
      <vt:lpstr>Final Review  Basics</vt:lpstr>
      <vt:lpstr>Final Review  Basics</vt:lpstr>
      <vt:lpstr>Things to know…</vt:lpstr>
      <vt:lpstr>Publications</vt:lpstr>
      <vt:lpstr>Information and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Harvison</dc:creator>
  <cp:lastModifiedBy>Neil Harvison</cp:lastModifiedBy>
  <cp:revision>160</cp:revision>
  <dcterms:created xsi:type="dcterms:W3CDTF">2020-03-12T12:13:35Z</dcterms:created>
  <dcterms:modified xsi:type="dcterms:W3CDTF">2025-06-11T15:21:42Z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0x01010037B29F37DE016C408E597E31D5164DD2</vt:lpwstr>
  </property>
</Properties>
</file>